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Rg st="1" end="1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-13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EF2C23D-00BE-4249-A2FF-123CB18B01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2E9285E-77B6-4DC2-B4FC-2DC9C73882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5D01BE0-64B4-4A47-A55F-AA2FF3B6D3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254B1-D67E-419F-89FB-221E8FEEF33B}" type="datetimeFigureOut">
              <a:rPr lang="cs-CZ" smtClean="0"/>
              <a:t>07.11.2020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416FEB6-4E75-4EA3-9422-31DD34B5C3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5D4E4EE-8F47-4DB6-8F2D-645AE0AA4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0860C-A284-4A90-B5D0-D7303CE0562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959992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A8D20CE-FE32-45C3-9887-00F42248E0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D03C234E-59EE-4C80-AB0B-F1136C08BE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F2127E0-C499-4CCB-935E-3EFC4AF1E7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254B1-D67E-419F-89FB-221E8FEEF33B}" type="datetimeFigureOut">
              <a:rPr lang="cs-CZ" smtClean="0"/>
              <a:t>07.11.2020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18C543D-B701-4BD4-AB1E-DB2139CCF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D0FD6F1-6FBE-412E-85CF-08FFACDB0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0860C-A284-4A90-B5D0-D7303CE0562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49937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26A1CE90-8ED1-44F0-922F-04A6EAE1F4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137F37A1-BC0B-4EAD-8F99-4311881AF8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A039D56-325B-4762-BC45-11E461294A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254B1-D67E-419F-89FB-221E8FEEF33B}" type="datetimeFigureOut">
              <a:rPr lang="cs-CZ" smtClean="0"/>
              <a:t>07.11.2020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0469D93-0B5F-4E53-B352-192D7F33EC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D723BCD-6310-4154-8D14-66B352A29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0860C-A284-4A90-B5D0-D7303CE0562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000802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0E0775E-0D4E-49AB-A495-9B2E60F009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9E02523-67C2-412D-B2CF-3C63D38039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0BD29F0-E09A-4B14-B147-D0FF98B8B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254B1-D67E-419F-89FB-221E8FEEF33B}" type="datetimeFigureOut">
              <a:rPr lang="cs-CZ" smtClean="0"/>
              <a:t>07.11.2020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6197F62-C007-46F6-85E4-3F99D8DECE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6D6CCEF-6ED5-47E6-B2AD-AEBBE1541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0860C-A284-4A90-B5D0-D7303CE0562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615900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4CE44FF-A518-4C7E-821F-037A30C3E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9D93E2E-95C6-422F-97F5-EE41B89A44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DDE3DE7-D2EC-4130-A371-896D59251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254B1-D67E-419F-89FB-221E8FEEF33B}" type="datetimeFigureOut">
              <a:rPr lang="cs-CZ" smtClean="0"/>
              <a:t>07.11.2020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511B3A0-E675-4B56-BCDE-04803D5B3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99E7C22-1738-4BD3-BE23-2AC5F324D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0860C-A284-4A90-B5D0-D7303CE0562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2719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E778C10-E4F0-49B7-9590-6B92EB2ED7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04EE85F-9509-44D7-9F15-4BB00EBFF7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585FB0D-5470-4929-A9EE-1012645E23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A905B12-4F3D-4922-997B-A5E43A79FE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254B1-D67E-419F-89FB-221E8FEEF33B}" type="datetimeFigureOut">
              <a:rPr lang="cs-CZ" smtClean="0"/>
              <a:t>07.11.2020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C357C2F-AD1E-4486-B64D-644DF08E8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22B7801-9808-45E6-B914-19D3984AE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0860C-A284-4A90-B5D0-D7303CE0562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354225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30B5D7-691D-43C5-8D1E-8832959A9F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D68D3D2-4DDB-4F96-B8BD-6C00CBE26A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5FDCF35F-3BF1-4665-9C32-908D91A6AC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0FF7AF12-47D7-4828-A463-C95F2E0377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2E9ED8EB-C5FF-4C50-BB80-350C22879A0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8A2D94EF-A8EA-4D3F-90ED-49DC40D66E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254B1-D67E-419F-89FB-221E8FEEF33B}" type="datetimeFigureOut">
              <a:rPr lang="cs-CZ" smtClean="0"/>
              <a:t>07.11.2020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1D79EEA7-2A78-4E52-99C0-E0A0D7633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D1FE7BBB-A3D8-48D1-808E-FF60B1F98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0860C-A284-4A90-B5D0-D7303CE0562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746444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7EE6BF3-B61E-4750-9DE4-6F0BF242DC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0638C8BC-4CAF-4969-ACEE-362CDEC8A1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254B1-D67E-419F-89FB-221E8FEEF33B}" type="datetimeFigureOut">
              <a:rPr lang="cs-CZ" smtClean="0"/>
              <a:t>07.11.2020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FC672CCB-1811-4AAF-8E73-5FF4896174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2A3AE8CE-D12A-4202-B53A-16535D5DB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0860C-A284-4A90-B5D0-D7303CE0562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917342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C23EC0E2-B7AA-4828-90BC-E126A965DB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254B1-D67E-419F-89FB-221E8FEEF33B}" type="datetimeFigureOut">
              <a:rPr lang="cs-CZ" smtClean="0"/>
              <a:t>07.11.2020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0BD8FC05-2426-4356-A758-3319B8CFD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4241D639-605C-4FAE-9765-9EE862DAF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0860C-A284-4A90-B5D0-D7303CE0562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434164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18A4B35-7460-49E2-A1CE-203436EF1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7710C66-5BEB-4CA8-9F1C-889652D655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BEB898A0-7DF9-48AA-A821-D52028C8AE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FBA8BCC-DBFB-4276-8B25-029CD91C30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254B1-D67E-419F-89FB-221E8FEEF33B}" type="datetimeFigureOut">
              <a:rPr lang="cs-CZ" smtClean="0"/>
              <a:t>07.11.2020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F6DC92E-4CC5-4E3C-87DF-7C8660E72E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03B9A4C-B716-4AA8-8925-E756E68C6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0860C-A284-4A90-B5D0-D7303CE0562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62330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BFB14B5-12C7-4A59-922C-40CA50A46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8A57108A-7AF7-46B0-9C29-29AA19D1BD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C19836D-2138-4FA6-88F3-BA880C85B0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7E0EB00C-34AD-4062-AFB6-DE01865C6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254B1-D67E-419F-89FB-221E8FEEF33B}" type="datetimeFigureOut">
              <a:rPr lang="cs-CZ" smtClean="0"/>
              <a:t>07.11.2020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A3D4642-78AE-494B-AEB3-61868EAA4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90B62EBD-E729-4C6E-A294-B0F23DDD5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0860C-A284-4A90-B5D0-D7303CE0562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102878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254AC602-1F89-4F07-A5FD-FDDE4F221C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D2020FE-3401-4BDC-AA04-4C2B4A03B5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9666AE3-845E-4911-AA1D-952C618897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254B1-D67E-419F-89FB-221E8FEEF33B}" type="datetimeFigureOut">
              <a:rPr lang="cs-CZ" smtClean="0"/>
              <a:t>07.11.2020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8145D8B-B665-482B-9BC5-032942E6B1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23D2F5B-0EDA-48BB-83C6-FD28841218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80860C-A284-4A90-B5D0-D7303CE0562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78429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learningapps.org/watch?v=pqikmspsa20" TargetMode="External"/><Relationship Id="rId13" Type="http://schemas.openxmlformats.org/officeDocument/2006/relationships/hyperlink" Target="https://walking-tall.deviantart.com/art/Antique-Table-PNG-358873804" TargetMode="External"/><Relationship Id="rId18" Type="http://schemas.openxmlformats.org/officeDocument/2006/relationships/image" Target="../media/image15.png"/><Relationship Id="rId26" Type="http://schemas.openxmlformats.org/officeDocument/2006/relationships/slide" Target="slide13.xml"/><Relationship Id="rId3" Type="http://schemas.openxmlformats.org/officeDocument/2006/relationships/hyperlink" Target="https://learningapps.org/view14843479" TargetMode="External"/><Relationship Id="rId21" Type="http://schemas.openxmlformats.org/officeDocument/2006/relationships/image" Target="../media/image16.png"/><Relationship Id="rId7" Type="http://schemas.openxmlformats.org/officeDocument/2006/relationships/hyperlink" Target="http://pngimg.com/download/39283" TargetMode="External"/><Relationship Id="rId12" Type="http://schemas.openxmlformats.org/officeDocument/2006/relationships/image" Target="../media/image13.png"/><Relationship Id="rId17" Type="http://schemas.openxmlformats.org/officeDocument/2006/relationships/hyperlink" Target="https://learningapps.org/watch?v=p7bu7ib2a20" TargetMode="External"/><Relationship Id="rId25" Type="http://schemas.openxmlformats.org/officeDocument/2006/relationships/hyperlink" Target="http://qubodup.deviantart.com/art/Spider-web-texture-Mypaint-152816361" TargetMode="External"/><Relationship Id="rId2" Type="http://schemas.openxmlformats.org/officeDocument/2006/relationships/image" Target="../media/image9.jpg"/><Relationship Id="rId16" Type="http://schemas.openxmlformats.org/officeDocument/2006/relationships/hyperlink" Target="http://www.pngall.com/rag-png" TargetMode="External"/><Relationship Id="rId20" Type="http://schemas.openxmlformats.org/officeDocument/2006/relationships/slide" Target="slide11.xml"/><Relationship Id="rId29" Type="http://schemas.openxmlformats.org/officeDocument/2006/relationships/slide" Target="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hyperlink" Target="https://learningapps.org/watch?v=pdsz7pack20" TargetMode="External"/><Relationship Id="rId24" Type="http://schemas.openxmlformats.org/officeDocument/2006/relationships/image" Target="../media/image17.png"/><Relationship Id="rId5" Type="http://schemas.openxmlformats.org/officeDocument/2006/relationships/hyperlink" Target="https://learningapps.org/watch?v=pmwuf1y5c20" TargetMode="External"/><Relationship Id="rId15" Type="http://schemas.openxmlformats.org/officeDocument/2006/relationships/image" Target="../media/image14.png"/><Relationship Id="rId23" Type="http://schemas.openxmlformats.org/officeDocument/2006/relationships/slide" Target="slide12.xml"/><Relationship Id="rId28" Type="http://schemas.openxmlformats.org/officeDocument/2006/relationships/hyperlink" Target="https://commons.wikimedia.org/wiki/File:TP-Link_WR841ND_WiFi_router_transparent.png" TargetMode="External"/><Relationship Id="rId10" Type="http://schemas.openxmlformats.org/officeDocument/2006/relationships/hyperlink" Target="https://fallout.gamepedia.com/Metal_cooking_pot" TargetMode="External"/><Relationship Id="rId19" Type="http://schemas.openxmlformats.org/officeDocument/2006/relationships/hyperlink" Target="https://pixabay.com/en/can-dose-metal-packaging-tin-2022624/" TargetMode="External"/><Relationship Id="rId4" Type="http://schemas.openxmlformats.org/officeDocument/2006/relationships/image" Target="../media/image10.png"/><Relationship Id="rId9" Type="http://schemas.openxmlformats.org/officeDocument/2006/relationships/image" Target="../media/image12.png"/><Relationship Id="rId14" Type="http://schemas.openxmlformats.org/officeDocument/2006/relationships/hyperlink" Target="https://learningapps.org/watch?v=p61npr43k20" TargetMode="External"/><Relationship Id="rId22" Type="http://schemas.openxmlformats.org/officeDocument/2006/relationships/hyperlink" Target="https://pixabay.com/cs/lepenkov%C3%A9-krabice-box-karton-155479/" TargetMode="External"/><Relationship Id="rId27" Type="http://schemas.openxmlformats.org/officeDocument/2006/relationships/image" Target="../media/image18.png"/><Relationship Id="rId30" Type="http://schemas.openxmlformats.org/officeDocument/2006/relationships/slide" Target="slide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pngall.com/wi-fi-png" TargetMode="External"/><Relationship Id="rId13" Type="http://schemas.openxmlformats.org/officeDocument/2006/relationships/slide" Target="slide15.xml"/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12" Type="http://schemas.openxmlformats.org/officeDocument/2006/relationships/slide" Target="slide10.xm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ixabay.com/en/smartphone-icon-modern-symbol-1557796/" TargetMode="External"/><Relationship Id="rId11" Type="http://schemas.openxmlformats.org/officeDocument/2006/relationships/hyperlink" Target="http://graphicdesign.stackexchange.com/questions/29088/easy-fast-secured-icon-recommendation" TargetMode="External"/><Relationship Id="rId5" Type="http://schemas.openxmlformats.org/officeDocument/2006/relationships/image" Target="../media/image24.png"/><Relationship Id="rId15" Type="http://schemas.openxmlformats.org/officeDocument/2006/relationships/hyperlink" Target="https://en.wikipedia.org/wiki/File:Blue_question_mark_icon.svg" TargetMode="External"/><Relationship Id="rId10" Type="http://schemas.openxmlformats.org/officeDocument/2006/relationships/image" Target="../media/image26.png"/><Relationship Id="rId4" Type="http://schemas.openxmlformats.org/officeDocument/2006/relationships/hyperlink" Target="https://pixabay.com/es/palm-mano-dan-mostrando-dando-1921016/" TargetMode="External"/><Relationship Id="rId9" Type="http://schemas.openxmlformats.org/officeDocument/2006/relationships/hyperlink" Target="https://docs.google.com/forms/d/e/1FAIpQLScmIrIj2modyNMRW-gUETPHNJZMc09DDFr0SgZ4F9kTnQ3fPQ/viewform?usp=sf_link" TargetMode="External"/><Relationship Id="rId1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" Target="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ommons.wikimedia.org/wiki/File:TP-Link_WR841ND_WiFi_router_transparent.png" TargetMode="Externa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slide" Target="slide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slide" Target="slide9.xml"/><Relationship Id="rId5" Type="http://schemas.openxmlformats.org/officeDocument/2006/relationships/slide" Target="slide8.xml"/><Relationship Id="rId4" Type="http://schemas.openxmlformats.org/officeDocument/2006/relationships/slide" Target="slide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slide" Target="slide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644293C3-C1C1-4C60-9994-F0AF4F0E354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4FDC7FB-1345-4295-9FC2-5146581CB63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Úniková hra 9.-14.11.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4AAA067-8CFD-4660-B44B-9BCB26B4DF0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err="1"/>
              <a:t>Wi-fi</a:t>
            </a:r>
            <a:r>
              <a:rPr lang="cs-CZ" dirty="0"/>
              <a:t> u babičky</a:t>
            </a:r>
          </a:p>
          <a:p>
            <a:r>
              <a:rPr lang="cs-CZ" dirty="0"/>
              <a:t>Hru ovládáš myší, pohybuješ se kliknutím na modrou šipku</a:t>
            </a:r>
          </a:p>
        </p:txBody>
      </p:sp>
      <p:sp>
        <p:nvSpPr>
          <p:cNvPr id="6" name="Šipka: doprava 5">
            <a:hlinkClick r:id="rId2" action="ppaction://hlinksldjump"/>
            <a:extLst>
              <a:ext uri="{FF2B5EF4-FFF2-40B4-BE49-F238E27FC236}">
                <a16:creationId xmlns:a16="http://schemas.microsoft.com/office/drawing/2014/main" id="{E6BE14EF-81E5-4E53-A2EA-60234736A1B2}"/>
              </a:ext>
            </a:extLst>
          </p:cNvPr>
          <p:cNvSpPr/>
          <p:nvPr/>
        </p:nvSpPr>
        <p:spPr>
          <a:xfrm>
            <a:off x="10191565" y="5866876"/>
            <a:ext cx="914400" cy="50729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286866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05F8B917-FD9D-49D3-A714-63E9EC2799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1210"/>
            <a:ext cx="12192000" cy="8168640"/>
          </a:xfrm>
          <a:prstGeom prst="rect">
            <a:avLst/>
          </a:prstGeom>
        </p:spPr>
      </p:pic>
      <p:pic>
        <p:nvPicPr>
          <p:cNvPr id="9" name="Obrázek 8">
            <a:hlinkClick r:id="rId3"/>
            <a:extLst>
              <a:ext uri="{FF2B5EF4-FFF2-40B4-BE49-F238E27FC236}">
                <a16:creationId xmlns:a16="http://schemas.microsoft.com/office/drawing/2014/main" id="{0BA5A5D8-1C41-4272-95A0-682F03FEFE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2485" y="5899307"/>
            <a:ext cx="680086" cy="680086"/>
          </a:xfrm>
          <a:prstGeom prst="rect">
            <a:avLst/>
          </a:prstGeom>
        </p:spPr>
      </p:pic>
      <p:pic>
        <p:nvPicPr>
          <p:cNvPr id="19" name="Obrázek 18">
            <a:hlinkClick r:id="rId5"/>
            <a:extLst>
              <a:ext uri="{FF2B5EF4-FFF2-40B4-BE49-F238E27FC236}">
                <a16:creationId xmlns:a16="http://schemas.microsoft.com/office/drawing/2014/main" id="{23B76719-01E1-431A-AAB4-15E68C4F38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7318182" y="4858620"/>
            <a:ext cx="1451447" cy="1144380"/>
          </a:xfrm>
          <a:prstGeom prst="rect">
            <a:avLst/>
          </a:prstGeom>
        </p:spPr>
      </p:pic>
      <p:pic>
        <p:nvPicPr>
          <p:cNvPr id="24" name="Obrázek 23">
            <a:hlinkClick r:id="rId8"/>
            <a:extLst>
              <a:ext uri="{FF2B5EF4-FFF2-40B4-BE49-F238E27FC236}">
                <a16:creationId xmlns:a16="http://schemas.microsoft.com/office/drawing/2014/main" id="{C6320CB7-3972-46A5-B322-D0EFED37C3E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584723" y="5642472"/>
            <a:ext cx="1142594" cy="721055"/>
          </a:xfrm>
          <a:prstGeom prst="rect">
            <a:avLst/>
          </a:prstGeom>
        </p:spPr>
      </p:pic>
      <p:pic>
        <p:nvPicPr>
          <p:cNvPr id="27" name="Obrázek 26">
            <a:hlinkClick r:id="rId11"/>
            <a:extLst>
              <a:ext uri="{FF2B5EF4-FFF2-40B4-BE49-F238E27FC236}">
                <a16:creationId xmlns:a16="http://schemas.microsoft.com/office/drawing/2014/main" id="{F00400D2-3FFA-4F0D-89BC-1EA179AAB85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1388401" y="5403088"/>
            <a:ext cx="1502213" cy="1727546"/>
          </a:xfrm>
          <a:prstGeom prst="rect">
            <a:avLst/>
          </a:prstGeom>
        </p:spPr>
      </p:pic>
      <p:pic>
        <p:nvPicPr>
          <p:cNvPr id="30" name="Obrázek 29">
            <a:hlinkClick r:id="rId14"/>
            <a:extLst>
              <a:ext uri="{FF2B5EF4-FFF2-40B4-BE49-F238E27FC236}">
                <a16:creationId xmlns:a16="http://schemas.microsoft.com/office/drawing/2014/main" id="{B5A60D79-3480-481E-9E32-D43CB5FFAE3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6"/>
              </a:ext>
            </a:extLst>
          </a:blip>
          <a:stretch>
            <a:fillRect/>
          </a:stretch>
        </p:blipFill>
        <p:spPr>
          <a:xfrm>
            <a:off x="5692877" y="5139974"/>
            <a:ext cx="1190375" cy="792938"/>
          </a:xfrm>
          <a:prstGeom prst="rect">
            <a:avLst/>
          </a:prstGeom>
        </p:spPr>
      </p:pic>
      <p:pic>
        <p:nvPicPr>
          <p:cNvPr id="33" name="Obrázek 32">
            <a:hlinkClick r:id="rId17"/>
            <a:extLst>
              <a:ext uri="{FF2B5EF4-FFF2-40B4-BE49-F238E27FC236}">
                <a16:creationId xmlns:a16="http://schemas.microsoft.com/office/drawing/2014/main" id="{03318EF3-ADE7-4AA4-961C-7BDEB6F1079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9"/>
              </a:ext>
            </a:extLst>
          </a:blip>
          <a:stretch>
            <a:fillRect/>
          </a:stretch>
        </p:blipFill>
        <p:spPr>
          <a:xfrm>
            <a:off x="2890614" y="4554206"/>
            <a:ext cx="302143" cy="559236"/>
          </a:xfrm>
          <a:prstGeom prst="rect">
            <a:avLst/>
          </a:prstGeom>
        </p:spPr>
      </p:pic>
      <p:pic>
        <p:nvPicPr>
          <p:cNvPr id="35" name="Obrázek 34">
            <a:hlinkClick r:id="rId20" action="ppaction://hlinksldjump"/>
            <a:extLst>
              <a:ext uri="{FF2B5EF4-FFF2-40B4-BE49-F238E27FC236}">
                <a16:creationId xmlns:a16="http://schemas.microsoft.com/office/drawing/2014/main" id="{5498012B-C673-4822-A055-A78BE500160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2"/>
              </a:ext>
            </a:extLst>
          </a:blip>
          <a:stretch>
            <a:fillRect/>
          </a:stretch>
        </p:blipFill>
        <p:spPr>
          <a:xfrm flipH="1">
            <a:off x="3903401" y="5179044"/>
            <a:ext cx="832548" cy="733702"/>
          </a:xfrm>
          <a:prstGeom prst="rect">
            <a:avLst/>
          </a:prstGeom>
        </p:spPr>
      </p:pic>
      <p:pic>
        <p:nvPicPr>
          <p:cNvPr id="37" name="Obrázek 36">
            <a:extLst>
              <a:ext uri="{FF2B5EF4-FFF2-40B4-BE49-F238E27FC236}">
                <a16:creationId xmlns:a16="http://schemas.microsoft.com/office/drawing/2014/main" id="{9C074AA7-1D8B-4F7C-9703-024848D0CD3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2"/>
              </a:ext>
            </a:extLst>
          </a:blip>
          <a:stretch>
            <a:fillRect/>
          </a:stretch>
        </p:blipFill>
        <p:spPr>
          <a:xfrm flipH="1">
            <a:off x="3938930" y="4691093"/>
            <a:ext cx="832548" cy="733702"/>
          </a:xfrm>
          <a:prstGeom prst="rect">
            <a:avLst/>
          </a:prstGeom>
        </p:spPr>
      </p:pic>
      <p:pic>
        <p:nvPicPr>
          <p:cNvPr id="39" name="Obrázek 38">
            <a:hlinkClick r:id="rId23" action="ppaction://hlinksldjump"/>
            <a:extLst>
              <a:ext uri="{FF2B5EF4-FFF2-40B4-BE49-F238E27FC236}">
                <a16:creationId xmlns:a16="http://schemas.microsoft.com/office/drawing/2014/main" id="{E6E05CDA-59F1-4BD8-8023-2EC45DB269B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5"/>
              </a:ext>
            </a:extLst>
          </a:blip>
          <a:stretch>
            <a:fillRect/>
          </a:stretch>
        </p:blipFill>
        <p:spPr>
          <a:xfrm>
            <a:off x="3247451" y="3454587"/>
            <a:ext cx="1070337" cy="1066107"/>
          </a:xfrm>
          <a:prstGeom prst="rect">
            <a:avLst/>
          </a:prstGeom>
        </p:spPr>
      </p:pic>
      <p:pic>
        <p:nvPicPr>
          <p:cNvPr id="42" name="Obrázek 41">
            <a:hlinkClick r:id="rId26" action="ppaction://hlinksldjump"/>
            <a:extLst>
              <a:ext uri="{FF2B5EF4-FFF2-40B4-BE49-F238E27FC236}">
                <a16:creationId xmlns:a16="http://schemas.microsoft.com/office/drawing/2014/main" id="{034B21D7-E692-44AB-917E-80E8F100276B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8"/>
              </a:ext>
            </a:extLst>
          </a:blip>
          <a:stretch>
            <a:fillRect/>
          </a:stretch>
        </p:blipFill>
        <p:spPr>
          <a:xfrm>
            <a:off x="3146982" y="5758335"/>
            <a:ext cx="1091821" cy="1020273"/>
          </a:xfrm>
          <a:prstGeom prst="rect">
            <a:avLst/>
          </a:prstGeom>
        </p:spPr>
      </p:pic>
      <p:sp>
        <p:nvSpPr>
          <p:cNvPr id="2" name="Šipka: doprava 1">
            <a:hlinkClick r:id="rId29" action="ppaction://hlinksldjump"/>
            <a:extLst>
              <a:ext uri="{FF2B5EF4-FFF2-40B4-BE49-F238E27FC236}">
                <a16:creationId xmlns:a16="http://schemas.microsoft.com/office/drawing/2014/main" id="{69E9C327-8FAA-4B5D-9576-4DDA504BAAA3}"/>
              </a:ext>
            </a:extLst>
          </p:cNvPr>
          <p:cNvSpPr/>
          <p:nvPr/>
        </p:nvSpPr>
        <p:spPr>
          <a:xfrm rot="5400000">
            <a:off x="5288814" y="6013216"/>
            <a:ext cx="914400" cy="50729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Šipka: doprava 2">
            <a:hlinkClick r:id="rId30" action="ppaction://hlinksldjump"/>
            <a:extLst>
              <a:ext uri="{FF2B5EF4-FFF2-40B4-BE49-F238E27FC236}">
                <a16:creationId xmlns:a16="http://schemas.microsoft.com/office/drawing/2014/main" id="{8E67B317-25F1-4454-96AD-7BD350FAEEA0}"/>
              </a:ext>
            </a:extLst>
          </p:cNvPr>
          <p:cNvSpPr/>
          <p:nvPr/>
        </p:nvSpPr>
        <p:spPr>
          <a:xfrm>
            <a:off x="10637705" y="4351329"/>
            <a:ext cx="914400" cy="50729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751898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Šipka: doprava 4">
            <a:hlinkClick r:id="rId3" action="ppaction://hlinksldjump"/>
            <a:extLst>
              <a:ext uri="{FF2B5EF4-FFF2-40B4-BE49-F238E27FC236}">
                <a16:creationId xmlns:a16="http://schemas.microsoft.com/office/drawing/2014/main" id="{26C098D5-3AFA-464E-8AA1-6F39F5535A20}"/>
              </a:ext>
            </a:extLst>
          </p:cNvPr>
          <p:cNvSpPr/>
          <p:nvPr/>
        </p:nvSpPr>
        <p:spPr>
          <a:xfrm rot="5400000">
            <a:off x="5638799" y="6147155"/>
            <a:ext cx="914400" cy="50729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90429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Šipka: doprava 4">
            <a:hlinkClick r:id="rId3" action="ppaction://hlinksldjump"/>
            <a:extLst>
              <a:ext uri="{FF2B5EF4-FFF2-40B4-BE49-F238E27FC236}">
                <a16:creationId xmlns:a16="http://schemas.microsoft.com/office/drawing/2014/main" id="{F46F0698-9918-4E2E-9F65-F35E4082921F}"/>
              </a:ext>
            </a:extLst>
          </p:cNvPr>
          <p:cNvSpPr/>
          <p:nvPr/>
        </p:nvSpPr>
        <p:spPr>
          <a:xfrm rot="5400000">
            <a:off x="5638799" y="6147155"/>
            <a:ext cx="914400" cy="50729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183548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01F497A-7B29-4CD3-81C8-C35AA328D4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 err="1"/>
              <a:t>Muhuhaha</a:t>
            </a:r>
            <a:r>
              <a:rPr lang="cs-CZ" dirty="0"/>
              <a:t> drazí vnoučci, </a:t>
            </a:r>
            <a:r>
              <a:rPr lang="cs-CZ" dirty="0" err="1"/>
              <a:t>Wi-fi</a:t>
            </a:r>
            <a:r>
              <a:rPr lang="cs-CZ" dirty="0"/>
              <a:t> se vám zachtělo? Nikdo z vás mi nepomohl připojit se na Instagram, tak budete sedět a hrát Člověče nezlob se. Pokud ovšem nedokážete vyřešit všech 6 nápověd k heslu, které jsem schoval na půdě. </a:t>
            </a:r>
          </a:p>
          <a:p>
            <a:pPr marL="0" indent="0">
              <a:buNone/>
            </a:pPr>
            <a:r>
              <a:rPr lang="cs-CZ" dirty="0"/>
              <a:t>#pomsta_je_sladka #no_Wi-fi</a:t>
            </a:r>
          </a:p>
        </p:txBody>
      </p:sp>
      <p:sp>
        <p:nvSpPr>
          <p:cNvPr id="5" name="Šipka: doprava 4">
            <a:hlinkClick r:id="rId3" action="ppaction://hlinksldjump"/>
            <a:extLst>
              <a:ext uri="{FF2B5EF4-FFF2-40B4-BE49-F238E27FC236}">
                <a16:creationId xmlns:a16="http://schemas.microsoft.com/office/drawing/2014/main" id="{35623BB4-6FC3-4E0A-ABBB-173CF2C54850}"/>
              </a:ext>
            </a:extLst>
          </p:cNvPr>
          <p:cNvSpPr/>
          <p:nvPr/>
        </p:nvSpPr>
        <p:spPr>
          <a:xfrm rot="5400000">
            <a:off x="5638799" y="6147155"/>
            <a:ext cx="914400" cy="50729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965503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ek 11">
            <a:extLst>
              <a:ext uri="{FF2B5EF4-FFF2-40B4-BE49-F238E27FC236}">
                <a16:creationId xmlns:a16="http://schemas.microsoft.com/office/drawing/2014/main" id="{D83A969D-5621-4B96-A998-BC11B7D66E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26140" y="442507"/>
            <a:ext cx="9071822" cy="6803867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8E33BC6A-7873-4D68-BB8B-A3CBB4AA0D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3382298" y="160595"/>
            <a:ext cx="4621161" cy="6536809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CA7BCD92-8981-4ABF-9BBD-7D5070F364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5078362" y="1211244"/>
            <a:ext cx="1229031" cy="1229031"/>
          </a:xfrm>
          <a:prstGeom prst="rect">
            <a:avLst/>
          </a:prstGeom>
        </p:spPr>
      </p:pic>
      <p:pic>
        <p:nvPicPr>
          <p:cNvPr id="17" name="Obrázek 16">
            <a:hlinkClick r:id="rId9"/>
            <a:extLst>
              <a:ext uri="{FF2B5EF4-FFF2-40B4-BE49-F238E27FC236}">
                <a16:creationId xmlns:a16="http://schemas.microsoft.com/office/drawing/2014/main" id="{B635E178-00A6-4016-83CA-5412DFBD21A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5265174" y="3075039"/>
            <a:ext cx="855406" cy="855406"/>
          </a:xfrm>
          <a:prstGeom prst="rect">
            <a:avLst/>
          </a:prstGeom>
        </p:spPr>
      </p:pic>
      <p:sp>
        <p:nvSpPr>
          <p:cNvPr id="20" name="Šipka: doprava 19">
            <a:hlinkClick r:id="rId12" action="ppaction://hlinksldjump"/>
            <a:extLst>
              <a:ext uri="{FF2B5EF4-FFF2-40B4-BE49-F238E27FC236}">
                <a16:creationId xmlns:a16="http://schemas.microsoft.com/office/drawing/2014/main" id="{F6BCF0F6-F5C7-484C-883D-98C5AEEF15D7}"/>
              </a:ext>
            </a:extLst>
          </p:cNvPr>
          <p:cNvSpPr/>
          <p:nvPr/>
        </p:nvSpPr>
        <p:spPr>
          <a:xfrm rot="5400000">
            <a:off x="7113637" y="6058666"/>
            <a:ext cx="914400" cy="50729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2" name="Obrázek 21">
            <a:hlinkClick r:id="rId13" action="ppaction://hlinksldjump"/>
            <a:extLst>
              <a:ext uri="{FF2B5EF4-FFF2-40B4-BE49-F238E27FC236}">
                <a16:creationId xmlns:a16="http://schemas.microsoft.com/office/drawing/2014/main" id="{AFCBC0CC-6F17-4FEA-9D4D-EA25AB4685C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11277600" y="341670"/>
            <a:ext cx="626805" cy="626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2870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E82BB49-3D40-47DF-BF54-7DD29FAC40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Všechny nápovědy najdeš na půdě, rozklikni jednotlivé předměty a nezapomeň si ve správném pořadí zapsat části hesla, které získáš za vyřešení úkolů.</a:t>
            </a:r>
          </a:p>
        </p:txBody>
      </p:sp>
      <p:sp>
        <p:nvSpPr>
          <p:cNvPr id="5" name="Šipka: doprava 4">
            <a:hlinkClick r:id="rId2" action="ppaction://hlinksldjump"/>
            <a:extLst>
              <a:ext uri="{FF2B5EF4-FFF2-40B4-BE49-F238E27FC236}">
                <a16:creationId xmlns:a16="http://schemas.microsoft.com/office/drawing/2014/main" id="{D044FD0D-1ABC-4D66-BF0A-D957E115DD0C}"/>
              </a:ext>
            </a:extLst>
          </p:cNvPr>
          <p:cNvSpPr/>
          <p:nvPr/>
        </p:nvSpPr>
        <p:spPr>
          <a:xfrm rot="5400000">
            <a:off x="5638799" y="5923317"/>
            <a:ext cx="914400" cy="50729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858046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7799537-9454-4411-ABD6-71A26E4520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29270" y="722381"/>
            <a:ext cx="2839278" cy="4351338"/>
          </a:xfrm>
        </p:spPr>
        <p:txBody>
          <a:bodyPr/>
          <a:lstStyle/>
          <a:p>
            <a:pPr marL="0" indent="0">
              <a:buNone/>
            </a:pPr>
            <a:r>
              <a:rPr lang="cs-CZ" dirty="0">
                <a:solidFill>
                  <a:schemeClr val="bg1"/>
                </a:solidFill>
              </a:rPr>
              <a:t>Ano! Vidíš router!</a:t>
            </a:r>
          </a:p>
        </p:txBody>
      </p:sp>
      <p:pic>
        <p:nvPicPr>
          <p:cNvPr id="5" name="Obrázek 4">
            <a:hlinkClick r:id="rId3" action="ppaction://hlinksldjump"/>
            <a:extLst>
              <a:ext uri="{FF2B5EF4-FFF2-40B4-BE49-F238E27FC236}">
                <a16:creationId xmlns:a16="http://schemas.microsoft.com/office/drawing/2014/main" id="{669A46DB-77C2-4CB8-B367-E8306C6E4D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3844413" y="2989172"/>
            <a:ext cx="3629615" cy="3391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0191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6224026F-116E-48D0-911C-B6BE5720EA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Šipka: doprava 8">
            <a:hlinkClick r:id="rId3" action="ppaction://hlinksldjump"/>
            <a:extLst>
              <a:ext uri="{FF2B5EF4-FFF2-40B4-BE49-F238E27FC236}">
                <a16:creationId xmlns:a16="http://schemas.microsoft.com/office/drawing/2014/main" id="{5296A44B-7F42-4E32-AA03-653B2B5612B5}"/>
              </a:ext>
            </a:extLst>
          </p:cNvPr>
          <p:cNvSpPr/>
          <p:nvPr/>
        </p:nvSpPr>
        <p:spPr>
          <a:xfrm rot="5400000">
            <a:off x="5638799" y="6147155"/>
            <a:ext cx="914400" cy="50729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Šipka: doprava 10">
            <a:hlinkClick r:id="rId4" action="ppaction://hlinksldjump"/>
            <a:extLst>
              <a:ext uri="{FF2B5EF4-FFF2-40B4-BE49-F238E27FC236}">
                <a16:creationId xmlns:a16="http://schemas.microsoft.com/office/drawing/2014/main" id="{4F53135F-431E-48B1-87B8-317D6C1CF6D7}"/>
              </a:ext>
            </a:extLst>
          </p:cNvPr>
          <p:cNvSpPr/>
          <p:nvPr/>
        </p:nvSpPr>
        <p:spPr>
          <a:xfrm rot="16200000">
            <a:off x="5638800" y="3920341"/>
            <a:ext cx="914400" cy="50729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888871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9B9F1030-368A-4F22-90F0-6176C52305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2192000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2CCAF97-728E-4A5F-A242-5284CB0B9C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0546" y="991124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cs-CZ" dirty="0">
                <a:solidFill>
                  <a:schemeClr val="bg1"/>
                </a:solidFill>
              </a:rPr>
              <a:t>Prarodiče odjeli do lázní a rodiče tě chtějí vzít s sebou, když jim pojedou zalít kytky… S povzdechem se zvedáš ze své židle a oblékáš se na cestu. Je dlouhá a nudná, za oknem prší, je odpoledne a pomalu se stmívá. </a:t>
            </a:r>
          </a:p>
          <a:p>
            <a:pPr marL="0" indent="0">
              <a:buNone/>
            </a:pPr>
            <a:endParaRPr lang="cs-CZ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cs-CZ" dirty="0">
                <a:solidFill>
                  <a:schemeClr val="bg1"/>
                </a:solidFill>
              </a:rPr>
              <a:t>Po příjezdu je zalito za 5 minut, ale rodiče se ještě chtějí zastavit do obchodu pro něco k večeři. Ptají se, jestli chceš jít s nimi. Podíváš se ven. Pořád prší. Ne, nechceš. </a:t>
            </a:r>
          </a:p>
          <a:p>
            <a:pPr marL="0" indent="0">
              <a:buNone/>
            </a:pPr>
            <a:endParaRPr lang="cs-CZ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cs-CZ" dirty="0">
                <a:solidFill>
                  <a:schemeClr val="bg1"/>
                </a:solidFill>
              </a:rPr>
              <a:t>Jen co se za nimi zabouchnou dveře, vytahuješ mobil…</a:t>
            </a:r>
          </a:p>
        </p:txBody>
      </p:sp>
      <p:sp>
        <p:nvSpPr>
          <p:cNvPr id="6" name="Šipka: doprava 5">
            <a:hlinkClick r:id="rId3" action="ppaction://hlinksldjump"/>
            <a:extLst>
              <a:ext uri="{FF2B5EF4-FFF2-40B4-BE49-F238E27FC236}">
                <a16:creationId xmlns:a16="http://schemas.microsoft.com/office/drawing/2014/main" id="{C7DC6338-839D-419E-A867-D196A0210D5D}"/>
              </a:ext>
            </a:extLst>
          </p:cNvPr>
          <p:cNvSpPr/>
          <p:nvPr/>
        </p:nvSpPr>
        <p:spPr>
          <a:xfrm>
            <a:off x="10191565" y="5866876"/>
            <a:ext cx="914400" cy="50729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340603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1F46C34-F054-4BC3-8B48-5AF3D2FB1B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0693" y="1253331"/>
            <a:ext cx="6382305" cy="4351338"/>
          </a:xfrm>
        </p:spPr>
        <p:txBody>
          <a:bodyPr/>
          <a:lstStyle/>
          <a:p>
            <a:pPr marL="0" indent="0">
              <a:buNone/>
            </a:pPr>
            <a:r>
              <a:rPr lang="cs-CZ" dirty="0"/>
              <a:t>Heslo na </a:t>
            </a:r>
            <a:r>
              <a:rPr lang="cs-CZ" dirty="0" err="1"/>
              <a:t>Wi-fi</a:t>
            </a:r>
            <a:r>
              <a:rPr lang="cs-CZ" dirty="0"/>
              <a:t> je </a:t>
            </a:r>
            <a:r>
              <a:rPr lang="cs-CZ" dirty="0" err="1"/>
              <a:t>změné</a:t>
            </a:r>
            <a:r>
              <a:rPr lang="cs-CZ" dirty="0"/>
              <a:t> a je to tu taková díra, že tu ani nejsou data!!!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D40436F8-8DF8-42CF-95D5-CAD2F812FA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002" y="210521"/>
            <a:ext cx="2905125" cy="5657850"/>
          </a:xfrm>
          <a:prstGeom prst="rect">
            <a:avLst/>
          </a:prstGeom>
        </p:spPr>
      </p:pic>
      <p:sp>
        <p:nvSpPr>
          <p:cNvPr id="9" name="Šipka: doprava 8">
            <a:hlinkClick r:id="rId3" action="ppaction://hlinksldjump"/>
            <a:extLst>
              <a:ext uri="{FF2B5EF4-FFF2-40B4-BE49-F238E27FC236}">
                <a16:creationId xmlns:a16="http://schemas.microsoft.com/office/drawing/2014/main" id="{5F270DB5-0BE3-427E-95AB-E957ED21A3DB}"/>
              </a:ext>
            </a:extLst>
          </p:cNvPr>
          <p:cNvSpPr/>
          <p:nvPr/>
        </p:nvSpPr>
        <p:spPr>
          <a:xfrm>
            <a:off x="10191565" y="5866876"/>
            <a:ext cx="914400" cy="50729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313245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0C48491F-5EFC-4B25-8777-292ED74462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9144000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C0254A8-929D-41CD-B3EC-429B4350DC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>
                <a:solidFill>
                  <a:schemeClr val="bg1"/>
                </a:solidFill>
              </a:rPr>
              <a:t>Naštěstí víš, že je router na půdě a heslo je na něm napsané, protože si ho děda nikdy nepamatuje. Čas vyrazit mezi pavouky…</a:t>
            </a:r>
          </a:p>
        </p:txBody>
      </p:sp>
      <p:sp>
        <p:nvSpPr>
          <p:cNvPr id="7" name="Šipka: doprava 6">
            <a:hlinkClick r:id="rId3" action="ppaction://hlinksldjump"/>
            <a:extLst>
              <a:ext uri="{FF2B5EF4-FFF2-40B4-BE49-F238E27FC236}">
                <a16:creationId xmlns:a16="http://schemas.microsoft.com/office/drawing/2014/main" id="{88C5B2FF-4E78-4400-A266-297322CC6E09}"/>
              </a:ext>
            </a:extLst>
          </p:cNvPr>
          <p:cNvSpPr/>
          <p:nvPr/>
        </p:nvSpPr>
        <p:spPr>
          <a:xfrm rot="16200000">
            <a:off x="10076156" y="5428711"/>
            <a:ext cx="914400" cy="50729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923670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728EF1B9-8D99-4D1C-883C-29EDFC7C6D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2950" cy="6858000"/>
          </a:xfrm>
          <a:prstGeom prst="rect">
            <a:avLst/>
          </a:prstGeom>
        </p:spPr>
      </p:pic>
      <p:sp>
        <p:nvSpPr>
          <p:cNvPr id="7" name="Šipka: doprava 6">
            <a:hlinkClick r:id="rId3" action="ppaction://hlinksldjump"/>
            <a:extLst>
              <a:ext uri="{FF2B5EF4-FFF2-40B4-BE49-F238E27FC236}">
                <a16:creationId xmlns:a16="http://schemas.microsoft.com/office/drawing/2014/main" id="{93EF4CA8-3DCE-4568-8904-152ACA204A9E}"/>
              </a:ext>
            </a:extLst>
          </p:cNvPr>
          <p:cNvSpPr/>
          <p:nvPr/>
        </p:nvSpPr>
        <p:spPr>
          <a:xfrm>
            <a:off x="8717872" y="4144608"/>
            <a:ext cx="914400" cy="50729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Šipka: doprava 8">
            <a:hlinkClick r:id="rId4" action="ppaction://hlinksldjump"/>
            <a:extLst>
              <a:ext uri="{FF2B5EF4-FFF2-40B4-BE49-F238E27FC236}">
                <a16:creationId xmlns:a16="http://schemas.microsoft.com/office/drawing/2014/main" id="{6C3F8B46-6A2F-4704-A4B3-14CA3F94F6B6}"/>
              </a:ext>
            </a:extLst>
          </p:cNvPr>
          <p:cNvSpPr/>
          <p:nvPr/>
        </p:nvSpPr>
        <p:spPr>
          <a:xfrm rot="11294905">
            <a:off x="3737499" y="3665214"/>
            <a:ext cx="914400" cy="50729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Šipka: doprava 10">
            <a:hlinkClick r:id="rId5" action="ppaction://hlinksldjump"/>
            <a:extLst>
              <a:ext uri="{FF2B5EF4-FFF2-40B4-BE49-F238E27FC236}">
                <a16:creationId xmlns:a16="http://schemas.microsoft.com/office/drawing/2014/main" id="{5528033E-43BC-40AF-B252-929325A970F8}"/>
              </a:ext>
            </a:extLst>
          </p:cNvPr>
          <p:cNvSpPr/>
          <p:nvPr/>
        </p:nvSpPr>
        <p:spPr>
          <a:xfrm rot="11671021">
            <a:off x="4660777" y="3088165"/>
            <a:ext cx="914400" cy="50729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Šipka: doprava 12">
            <a:hlinkClick r:id="rId6" action="ppaction://hlinksldjump"/>
            <a:extLst>
              <a:ext uri="{FF2B5EF4-FFF2-40B4-BE49-F238E27FC236}">
                <a16:creationId xmlns:a16="http://schemas.microsoft.com/office/drawing/2014/main" id="{E0C362CD-FE17-439C-BD28-0790E7A73507}"/>
              </a:ext>
            </a:extLst>
          </p:cNvPr>
          <p:cNvSpPr/>
          <p:nvPr/>
        </p:nvSpPr>
        <p:spPr>
          <a:xfrm rot="16397544">
            <a:off x="5885895" y="2921709"/>
            <a:ext cx="914400" cy="50729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069525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7E10083E-B0FA-4459-BF52-AD66EC90C7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128000"/>
          </a:xfrm>
          <a:prstGeom prst="rect">
            <a:avLst/>
          </a:prstGeom>
        </p:spPr>
      </p:pic>
      <p:sp>
        <p:nvSpPr>
          <p:cNvPr id="7" name="Šipka: doprava 6">
            <a:hlinkClick r:id="rId3" action="ppaction://hlinksldjump"/>
            <a:extLst>
              <a:ext uri="{FF2B5EF4-FFF2-40B4-BE49-F238E27FC236}">
                <a16:creationId xmlns:a16="http://schemas.microsoft.com/office/drawing/2014/main" id="{3A090E41-9F20-450C-B063-5CF48B05FE8E}"/>
              </a:ext>
            </a:extLst>
          </p:cNvPr>
          <p:cNvSpPr/>
          <p:nvPr/>
        </p:nvSpPr>
        <p:spPr>
          <a:xfrm rot="5400000">
            <a:off x="6223246" y="6147155"/>
            <a:ext cx="914400" cy="50729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962239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50020256-7B0A-4D89-A43D-5754B16630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7" name="Šipka: doprava 6">
            <a:hlinkClick r:id="rId3" action="ppaction://hlinksldjump"/>
            <a:extLst>
              <a:ext uri="{FF2B5EF4-FFF2-40B4-BE49-F238E27FC236}">
                <a16:creationId xmlns:a16="http://schemas.microsoft.com/office/drawing/2014/main" id="{3C622B3A-5197-43EC-98D0-4D57BCAA015F}"/>
              </a:ext>
            </a:extLst>
          </p:cNvPr>
          <p:cNvSpPr/>
          <p:nvPr/>
        </p:nvSpPr>
        <p:spPr>
          <a:xfrm rot="5400000">
            <a:off x="6223246" y="6147155"/>
            <a:ext cx="914400" cy="50729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420904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1627807D-0936-4A40-A603-30D2B2460F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144256"/>
          </a:xfrm>
          <a:prstGeom prst="rect">
            <a:avLst/>
          </a:prstGeom>
        </p:spPr>
      </p:pic>
      <p:sp>
        <p:nvSpPr>
          <p:cNvPr id="7" name="Šipka: doprava 6">
            <a:hlinkClick r:id="rId3" action="ppaction://hlinksldjump"/>
            <a:extLst>
              <a:ext uri="{FF2B5EF4-FFF2-40B4-BE49-F238E27FC236}">
                <a16:creationId xmlns:a16="http://schemas.microsoft.com/office/drawing/2014/main" id="{BD39ADD2-04EA-4610-A570-7FA4686FE27B}"/>
              </a:ext>
            </a:extLst>
          </p:cNvPr>
          <p:cNvSpPr/>
          <p:nvPr/>
        </p:nvSpPr>
        <p:spPr>
          <a:xfrm rot="5400000">
            <a:off x="6223246" y="6147155"/>
            <a:ext cx="914400" cy="50729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179297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6224026F-116E-48D0-911C-B6BE5720EA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Šipka: doprava 8">
            <a:hlinkClick r:id="rId3" action="ppaction://hlinksldjump"/>
            <a:extLst>
              <a:ext uri="{FF2B5EF4-FFF2-40B4-BE49-F238E27FC236}">
                <a16:creationId xmlns:a16="http://schemas.microsoft.com/office/drawing/2014/main" id="{5296A44B-7F42-4E32-AA03-653B2B5612B5}"/>
              </a:ext>
            </a:extLst>
          </p:cNvPr>
          <p:cNvSpPr/>
          <p:nvPr/>
        </p:nvSpPr>
        <p:spPr>
          <a:xfrm rot="5400000">
            <a:off x="5638799" y="6147155"/>
            <a:ext cx="914400" cy="50729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Šipka: doprava 10">
            <a:hlinkClick r:id="rId4" action="ppaction://hlinksldjump"/>
            <a:extLst>
              <a:ext uri="{FF2B5EF4-FFF2-40B4-BE49-F238E27FC236}">
                <a16:creationId xmlns:a16="http://schemas.microsoft.com/office/drawing/2014/main" id="{4F53135F-431E-48B1-87B8-317D6C1CF6D7}"/>
              </a:ext>
            </a:extLst>
          </p:cNvPr>
          <p:cNvSpPr/>
          <p:nvPr/>
        </p:nvSpPr>
        <p:spPr>
          <a:xfrm rot="16200000">
            <a:off x="5638800" y="3920341"/>
            <a:ext cx="914400" cy="50729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58631260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CF8FA49145D6C54D97334EAFCDD25AD7" ma:contentTypeVersion="11" ma:contentTypeDescription="Vytvoří nový dokument" ma:contentTypeScope="" ma:versionID="15a35746f42fa7bb72194d46914717d9">
  <xsd:schema xmlns:xsd="http://www.w3.org/2001/XMLSchema" xmlns:xs="http://www.w3.org/2001/XMLSchema" xmlns:p="http://schemas.microsoft.com/office/2006/metadata/properties" xmlns:ns3="337d83f5-1f68-43f9-aa60-27e3e238c067" xmlns:ns4="929deea1-7870-4633-9155-a6c7be97a41a" targetNamespace="http://schemas.microsoft.com/office/2006/metadata/properties" ma:root="true" ma:fieldsID="2b3b8ca5c1eb3edc05a3c83398046214" ns3:_="" ns4:_="">
    <xsd:import namespace="337d83f5-1f68-43f9-aa60-27e3e238c067"/>
    <xsd:import namespace="929deea1-7870-4633-9155-a6c7be97a41a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37d83f5-1f68-43f9-aa60-27e3e238c06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OCR" ma:index="11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29deea1-7870-4633-9155-a6c7be97a41a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8" nillable="true" ma:displayName="Hodnota hash upozornění na sdílení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5E764E1-D8AC-43CD-BFCE-B3F2909AA07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37d83f5-1f68-43f9-aa60-27e3e238c067"/>
    <ds:schemaRef ds:uri="929deea1-7870-4633-9155-a6c7be97a41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D7FA6A7-4F81-4A2D-A7A3-6961D4940E18}">
  <ds:schemaRefs>
    <ds:schemaRef ds:uri="http://purl.org/dc/elements/1.1/"/>
    <ds:schemaRef ds:uri="http://schemas.microsoft.com/office/2006/metadata/properties"/>
    <ds:schemaRef ds:uri="929deea1-7870-4633-9155-a6c7be97a41a"/>
    <ds:schemaRef ds:uri="337d83f5-1f68-43f9-aa60-27e3e238c067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71694346-7516-4F01-8E22-199338E047E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190</TotalTime>
  <Words>247</Words>
  <Application>Microsoft Office PowerPoint</Application>
  <PresentationFormat>Širokoúhlá obrazovka</PresentationFormat>
  <Paragraphs>14</Paragraphs>
  <Slides>17</Slides>
  <Notes>0</Notes>
  <HiddenSlides>15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Motiv Office</vt:lpstr>
      <vt:lpstr>Úniková hra 9.-14.11.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Úniková hra 9.-14.11.</dc:title>
  <dc:creator>martinek604@seznam.cz</dc:creator>
  <cp:lastModifiedBy>martinek604@seznam.cz</cp:lastModifiedBy>
  <cp:revision>19</cp:revision>
  <dcterms:created xsi:type="dcterms:W3CDTF">2020-11-05T16:50:15Z</dcterms:created>
  <dcterms:modified xsi:type="dcterms:W3CDTF">2020-11-07T05:24:33Z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0x010100CF8FA49145D6C54D97334EAFCDD25AD7</vt:lpwstr>
  </property>
</Properties>
</file>